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6"/>
  </p:notesMasterIdLst>
  <p:sldIdLst>
    <p:sldId id="277" r:id="rId2"/>
    <p:sldId id="264" r:id="rId3"/>
    <p:sldId id="271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3E1C"/>
    <a:srgbClr val="B48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7" autoAdjust="0"/>
    <p:restoredTop sz="94729"/>
  </p:normalViewPr>
  <p:slideViewPr>
    <p:cSldViewPr>
      <p:cViewPr varScale="1">
        <p:scale>
          <a:sx n="109" d="100"/>
          <a:sy n="109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035E9-7684-4741-A439-0AA80E01FE46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0280-F9BC-49F4-A05A-B308F69B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94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0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3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1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8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6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7961-A643-46B0-B76A-D7F65A2B67D4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5FE2D7-8186-4DC1-91BC-6D6604316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3401"/>
            <a:ext cx="7315200" cy="23621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HISTORY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Course</a:t>
            </a:r>
            <a:br>
              <a:rPr lang="en-IN" dirty="0"/>
            </a:br>
            <a:r>
              <a:rPr lang="en-IN" b="1" dirty="0">
                <a:solidFill>
                  <a:schemeClr val="accent2"/>
                </a:solidFill>
              </a:rPr>
              <a:t>HIS5D01 </a:t>
            </a:r>
            <a:br>
              <a:rPr lang="en-IN" b="1" dirty="0">
                <a:solidFill>
                  <a:schemeClr val="accent2"/>
                </a:solidFill>
              </a:rPr>
            </a:br>
            <a:r>
              <a:rPr lang="en-IN" sz="4800" b="1" dirty="0">
                <a:solidFill>
                  <a:schemeClr val="tx1"/>
                </a:solidFill>
              </a:rPr>
              <a:t>HISTORICAL TOURISM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1" y="3124200"/>
            <a:ext cx="4191000" cy="25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4" y="0"/>
            <a:ext cx="8316466" cy="1905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-1 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HISTORICISING TRAVEL IN INDIA</a:t>
            </a:r>
            <a:br>
              <a:rPr lang="en-US" sz="4400" dirty="0"/>
            </a:br>
            <a:br>
              <a:rPr lang="en-US" sz="7200" dirty="0"/>
            </a:b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30" y="1905000"/>
            <a:ext cx="7287270" cy="2971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R BLANCA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Book Antiqua" panose="020F0502020204030204" pitchFamily="34" charset="0"/>
              </a:rPr>
              <a:t>EARLY TRAVELLERS &amp;TRAVELOGUES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Book Antiqua" panose="020F0502020204030204" pitchFamily="34" charset="0"/>
            </a:endParaRPr>
          </a:p>
          <a:p>
            <a:pPr lvl="0">
              <a:buClr>
                <a:srgbClr val="F0A22E">
                  <a:lumMod val="75000"/>
                </a:srgbClr>
              </a:buClr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 –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Megasthenes,Pliny,Fa-hien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Medieval-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Marcopolo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Ibn-battuta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Modern-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Ralf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Fitch,Buchanan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 and Economy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Tourism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01" y="5029201"/>
            <a:ext cx="1179283" cy="124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274" y="5029200"/>
            <a:ext cx="1727199" cy="1295400"/>
          </a:xfrm>
          <a:prstGeom prst="rect">
            <a:avLst/>
          </a:prstGeom>
        </p:spPr>
      </p:pic>
    </p:spTree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8610601" cy="6096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lonna MT" pitchFamily="82" charset="0"/>
              </a:rPr>
              <a:t>					MODULE –II  </a:t>
            </a:r>
            <a:br>
              <a:rPr lang="en-US" sz="4000" b="1" dirty="0">
                <a:solidFill>
                  <a:schemeClr val="tx1"/>
                </a:solidFill>
                <a:latin typeface="Colonna MT" pitchFamily="82" charset="0"/>
              </a:rPr>
            </a:br>
            <a:r>
              <a:rPr lang="en-US" sz="4000" b="1" dirty="0">
                <a:solidFill>
                  <a:schemeClr val="tx1"/>
                </a:solidFill>
                <a:latin typeface="Colonna MT" pitchFamily="82" charset="0"/>
              </a:rPr>
              <a:t> 	TOURISM POTENTIAL OF INDIA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RELIGIOUS  -Puri,Haridwar,Ajmer,,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Velankanni</a:t>
            </a:r>
            <a:b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-CULTURAL    -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Santinikethan,Wardha</a:t>
            </a:r>
            <a:b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-HISTORICAL -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Udayagiri,Edakkal,Hampi</a:t>
            </a:r>
            <a:b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-LANDSCAPE -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Shimla,Alapuzha</a:t>
            </a:r>
            <a:b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-SANCTUARY -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Silent valley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AD305-DFDA-4549-8FB3-A5E29257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478" y="4339005"/>
            <a:ext cx="2343814" cy="2137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8F115-C472-0C4B-9530-DE2AE38B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27282"/>
            <a:ext cx="3682337" cy="2137995"/>
          </a:xfrm>
          <a:prstGeom prst="rect">
            <a:avLst/>
          </a:prstGeom>
        </p:spPr>
      </p:pic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153400" cy="3581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–III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KERALA  AS A TOURISM DESTINATION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&amp; Cultural Heritage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Forts, Palaces, Hill stations etc.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Pilgrim Centers, Fairs ,Festivals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26" y="4552906"/>
            <a:ext cx="3876974" cy="1700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966F4-CD74-D945-B0AC-E25B29591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90" y="136376"/>
            <a:ext cx="1278465" cy="1098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F8154-1948-4E46-A8EA-6E24E4564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99" y="4552907"/>
            <a:ext cx="2265455" cy="1700866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</TotalTime>
  <Words>147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 BLANCA</vt:lpstr>
      <vt:lpstr>Arial</vt:lpstr>
      <vt:lpstr>Book Antiqua</vt:lpstr>
      <vt:lpstr>Calibri</vt:lpstr>
      <vt:lpstr>Colonna MT</vt:lpstr>
      <vt:lpstr>Corbel</vt:lpstr>
      <vt:lpstr>Times New Roman</vt:lpstr>
      <vt:lpstr>Trebuchet MS</vt:lpstr>
      <vt:lpstr>Wingdings 3</vt:lpstr>
      <vt:lpstr>Facet</vt:lpstr>
      <vt:lpstr>DEPARTMENT OF HISTORY Open Course HIS5D01  HISTORICAL TOURISM</vt:lpstr>
      <vt:lpstr> MODULE -1   HISTORICISING TRAVEL IN INDIA  </vt:lpstr>
      <vt:lpstr>     MODULE –II     TOURISM POTENTIAL OF INDIA   -RELIGIOUS  -Puri,Haridwar,Ajmer,,Velankanni  -CULTURAL    -Santinikethan,Wardha  -HISTORICAL -Udayagiri,Edakkal,Hampi  -LANDSCAPE -Shimla,Alapuzha  -SANCTUARY -Gir, Silent valley   </vt:lpstr>
      <vt:lpstr>MODULE –III KERALA  AS A TOURISM DESTINATION  Natural &amp; Cultural Heritage Forts, Palaces, Hill stations etc. Pilgrim Centers, Fairs ,Festivals Etc.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</dc:creator>
  <cp:lastModifiedBy>Mimi KM</cp:lastModifiedBy>
  <cp:revision>129</cp:revision>
  <dcterms:created xsi:type="dcterms:W3CDTF">2014-05-25T05:35:05Z</dcterms:created>
  <dcterms:modified xsi:type="dcterms:W3CDTF">2021-05-30T06:59:12Z</dcterms:modified>
</cp:coreProperties>
</file>